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6374800" y="4344925"/>
            <a:ext cx="26769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1300"/>
              <a:t> </a:t>
            </a:r>
            <a:r>
              <a:rPr lang="ru" sz="1300"/>
              <a:t>Выполнил: Козар Илья 10-3</a:t>
            </a:r>
          </a:p>
          <a:p>
            <a:pPr lvl="0" algn="r">
              <a:spcBef>
                <a:spcPts val="0"/>
              </a:spcBef>
              <a:buNone/>
            </a:pPr>
            <a:r>
              <a:rPr lang="ru" sz="1300"/>
              <a:t>Преподаватель: Клюнин А.О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510450" y="1744875"/>
            <a:ext cx="7336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>
                <a:solidFill>
                  <a:srgbClr val="F3F3F3"/>
                </a:solidFill>
              </a:rPr>
              <a:t>The Space adventure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10450" y="3069375"/>
            <a:ext cx="5289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solidFill>
                  <a:srgbClr val="F3F3F3"/>
                </a:solidFill>
              </a:rPr>
              <a:t>Презентация годового проекта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22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работы программы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4"/>
            <a:ext cx="4103649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350" y="1017724"/>
            <a:ext cx="4223548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70724"/>
            <a:ext cx="4103649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350" y="2970725"/>
            <a:ext cx="4223548" cy="20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Возникшие затруднения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70800" y="1627325"/>
            <a:ext cx="73362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ru" sz="2400"/>
              <a:t>Отсутствие знаний многопоточности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ru" sz="2400"/>
              <a:t>Поиск спрайтов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ru" sz="2400"/>
              <a:t>Поиск ошибок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562000"/>
            <a:ext cx="8520600" cy="186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Спасибо за внимание!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807800" y="408315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/>
              <a:t>Презентацию подготовил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Ученик 10-3 класса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Козар Илья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hungrydog757@gmail.com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Этапы решения задачи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Постановка задачи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Входные и выходные данные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постановки задачи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Математическая модель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структуры данных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метода решения</a:t>
            </a:r>
          </a:p>
          <a:p>
            <a:pPr indent="-381000" lvl="0" marL="45720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Пример работы программы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Постановка задачи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07975" y="12135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75" y="1017725"/>
            <a:ext cx="6375300" cy="379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Постановка задачи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311700" y="1940825"/>
            <a:ext cx="83622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Игра в стиле running на выживание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Управление с помощью клавиатуры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Очки засчитываются за пройденные метры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Входные и выходные данные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75" y="1346699"/>
            <a:ext cx="4484625" cy="3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75" y="1346697"/>
            <a:ext cx="4286550" cy="31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88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Визуализация постановки задачи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99" y="965475"/>
            <a:ext cx="6697051" cy="3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Математическая модель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00" y="1148387"/>
            <a:ext cx="2594841" cy="16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325" y="2805175"/>
            <a:ext cx="3589824" cy="17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075" y="1112937"/>
            <a:ext cx="2466274" cy="19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249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Визуализация структуры данных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5" y="1041400"/>
            <a:ext cx="64579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Визуализация метода решения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50" y="951600"/>
            <a:ext cx="7007425" cy="3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